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Arial Black" panose="020B0A04020102090204" pitchFamily="34" charset="0"/>
      <p:bold r:id="rId4"/>
      <p:italic r:id="rId5"/>
    </p:embeddedFont>
    <p:embeddedFont>
      <p:font typeface="Cambria Math" panose="02040503050406030204" pitchFamily="18" charset="0"/>
      <p:regular r:id="rId6"/>
    </p:embeddedFont>
    <p:embeddedFont>
      <p:font typeface="等线" panose="02010600030101010101" pitchFamily="2" charset="-122"/>
      <p:regular r:id="rId7"/>
      <p:bold r:id="rId8"/>
    </p:embeddedFont>
    <p:embeddedFont>
      <p:font typeface="等线 Light" panose="02010600030101010101" pitchFamily="2" charset="-122"/>
      <p:regular r:id="rId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1" userDrawn="1">
          <p15:clr>
            <a:srgbClr val="A4A3A4"/>
          </p15:clr>
        </p15:guide>
        <p15:guide id="2" pos="10205" userDrawn="1">
          <p15:clr>
            <a:srgbClr val="A4A3A4"/>
          </p15:clr>
        </p15:guide>
        <p15:guide id="3" orient="horz" pos="25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252"/>
    <a:srgbClr val="C69B2C"/>
    <a:srgbClr val="0000CC"/>
    <a:srgbClr val="0033CC"/>
    <a:srgbClr val="122D4F"/>
    <a:srgbClr val="FFFFFF"/>
    <a:srgbClr val="6C788D"/>
    <a:srgbClr val="0F4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F374B-23ED-42F7-BC1C-D5ADD6ADCBD4}" v="203" dt="2026-04-27T16:03:37.945"/>
    <p1510:client id="{EAC3A888-58FF-4639-A447-C6B6FF78BF3B}" v="2" dt="2026-04-28T07:36:59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1" autoAdjust="0"/>
  </p:normalViewPr>
  <p:slideViewPr>
    <p:cSldViewPr>
      <p:cViewPr varScale="1">
        <p:scale>
          <a:sx n="17" d="100"/>
          <a:sy n="17" d="100"/>
        </p:scale>
        <p:origin x="2325" y="87"/>
      </p:cViewPr>
      <p:guideLst>
        <p:guide orient="horz" pos="3191"/>
        <p:guide pos="10205"/>
        <p:guide orient="horz" pos="2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wei WANG" userId="d71c2d43-78c7-428b-849a-2e0d4c567db9" providerId="ADAL" clId="{1E4DE258-B0B9-4FD6-A876-DC988560FB98}"/>
    <pc:docChg chg="undo custSel modSld modMainMaster">
      <pc:chgData name="Yawei WANG" userId="d71c2d43-78c7-428b-849a-2e0d4c567db9" providerId="ADAL" clId="{1E4DE258-B0B9-4FD6-A876-DC988560FB98}" dt="2026-04-28T07:37:13.079" v="1400" actId="33524"/>
      <pc:docMkLst>
        <pc:docMk/>
      </pc:docMkLst>
      <pc:sldChg chg="addSp delSp modSp mod">
        <pc:chgData name="Yawei WANG" userId="d71c2d43-78c7-428b-849a-2e0d4c567db9" providerId="ADAL" clId="{1E4DE258-B0B9-4FD6-A876-DC988560FB98}" dt="2026-04-28T07:37:13.079" v="1400" actId="33524"/>
        <pc:sldMkLst>
          <pc:docMk/>
          <pc:sldMk cId="0" sldId="256"/>
        </pc:sldMkLst>
        <pc:spChg chg="mod ord topLvl">
          <ac:chgData name="Yawei WANG" userId="d71c2d43-78c7-428b-849a-2e0d4c567db9" providerId="ADAL" clId="{1E4DE258-B0B9-4FD6-A876-DC988560FB98}" dt="2026-04-28T07:36:23.564" v="1394" actId="164"/>
          <ac:spMkLst>
            <pc:docMk/>
            <pc:sldMk cId="0" sldId="256"/>
            <ac:spMk id="3" creationId="{00000000-0000-0000-0000-000000000000}"/>
          </ac:spMkLst>
        </pc:spChg>
        <pc:spChg chg="mod topLvl">
          <ac:chgData name="Yawei WANG" userId="d71c2d43-78c7-428b-849a-2e0d4c567db9" providerId="ADAL" clId="{1E4DE258-B0B9-4FD6-A876-DC988560FB98}" dt="2026-04-27T13:15:10.001" v="0" actId="165"/>
          <ac:spMkLst>
            <pc:docMk/>
            <pc:sldMk cId="0" sldId="256"/>
            <ac:spMk id="4" creationId="{00000000-0000-0000-0000-000000000000}"/>
          </ac:spMkLst>
        </pc:spChg>
        <pc:spChg chg="del">
          <ac:chgData name="Yawei WANG" userId="d71c2d43-78c7-428b-849a-2e0d4c567db9" providerId="ADAL" clId="{1E4DE258-B0B9-4FD6-A876-DC988560FB98}" dt="2026-04-27T13:36:45.133" v="229" actId="478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Yawei WANG" userId="d71c2d43-78c7-428b-849a-2e0d4c567db9" providerId="ADAL" clId="{1E4DE258-B0B9-4FD6-A876-DC988560FB98}" dt="2026-04-27T13:28:19.416" v="191" actId="478"/>
          <ac:spMkLst>
            <pc:docMk/>
            <pc:sldMk cId="0" sldId="256"/>
            <ac:spMk id="10" creationId="{63EADB6F-EEAF-C1F9-80D1-A79206274416}"/>
          </ac:spMkLst>
        </pc:spChg>
        <pc:spChg chg="mod ord topLvl">
          <ac:chgData name="Yawei WANG" userId="d71c2d43-78c7-428b-849a-2e0d4c567db9" providerId="ADAL" clId="{1E4DE258-B0B9-4FD6-A876-DC988560FB98}" dt="2026-04-27T14:56:09.800" v="770" actId="552"/>
          <ac:spMkLst>
            <pc:docMk/>
            <pc:sldMk cId="0" sldId="256"/>
            <ac:spMk id="15" creationId="{00000000-0000-0000-0000-000000000000}"/>
          </ac:spMkLst>
        </pc:spChg>
        <pc:spChg chg="del mod topLvl">
          <ac:chgData name="Yawei WANG" userId="d71c2d43-78c7-428b-849a-2e0d4c567db9" providerId="ADAL" clId="{1E4DE258-B0B9-4FD6-A876-DC988560FB98}" dt="2026-04-27T14:13:03.230" v="482" actId="478"/>
          <ac:spMkLst>
            <pc:docMk/>
            <pc:sldMk cId="0" sldId="256"/>
            <ac:spMk id="16" creationId="{00000000-0000-0000-0000-000000000000}"/>
          </ac:spMkLst>
        </pc:spChg>
        <pc:spChg chg="add mod">
          <ac:chgData name="Yawei WANG" userId="d71c2d43-78c7-428b-849a-2e0d4c567db9" providerId="ADAL" clId="{1E4DE258-B0B9-4FD6-A876-DC988560FB98}" dt="2026-04-27T15:43:09.451" v="1188" actId="20577"/>
          <ac:spMkLst>
            <pc:docMk/>
            <pc:sldMk cId="0" sldId="256"/>
            <ac:spMk id="18" creationId="{521F73A2-2575-1048-9EA5-7A1025E41C2A}"/>
          </ac:spMkLst>
        </pc:spChg>
        <pc:spChg chg="del">
          <ac:chgData name="Yawei WANG" userId="d71c2d43-78c7-428b-849a-2e0d4c567db9" providerId="ADAL" clId="{1E4DE258-B0B9-4FD6-A876-DC988560FB98}" dt="2026-04-27T13:36:45.133" v="229" actId="478"/>
          <ac:spMkLst>
            <pc:docMk/>
            <pc:sldMk cId="0" sldId="256"/>
            <ac:spMk id="21" creationId="{39F7FD99-4342-2122-4375-9FC5C2781402}"/>
          </ac:spMkLst>
        </pc:spChg>
        <pc:spChg chg="del mod">
          <ac:chgData name="Yawei WANG" userId="d71c2d43-78c7-428b-849a-2e0d4c567db9" providerId="ADAL" clId="{1E4DE258-B0B9-4FD6-A876-DC988560FB98}" dt="2026-04-28T07:36:56.423" v="1396" actId="478"/>
          <ac:spMkLst>
            <pc:docMk/>
            <pc:sldMk cId="0" sldId="256"/>
            <ac:spMk id="22" creationId="{00000000-0000-0000-0000-000000000000}"/>
          </ac:spMkLst>
        </pc:spChg>
        <pc:spChg chg="add del mod">
          <ac:chgData name="Yawei WANG" userId="d71c2d43-78c7-428b-849a-2e0d4c567db9" providerId="ADAL" clId="{1E4DE258-B0B9-4FD6-A876-DC988560FB98}" dt="2026-04-27T13:40:30.703" v="238" actId="478"/>
          <ac:spMkLst>
            <pc:docMk/>
            <pc:sldMk cId="0" sldId="256"/>
            <ac:spMk id="23" creationId="{E39C63BE-722F-FF12-A0B2-2B888D4136D4}"/>
          </ac:spMkLst>
        </pc:spChg>
        <pc:spChg chg="add mod">
          <ac:chgData name="Yawei WANG" userId="d71c2d43-78c7-428b-849a-2e0d4c567db9" providerId="ADAL" clId="{1E4DE258-B0B9-4FD6-A876-DC988560FB98}" dt="2026-04-28T07:37:13.079" v="1400" actId="33524"/>
          <ac:spMkLst>
            <pc:docMk/>
            <pc:sldMk cId="0" sldId="256"/>
            <ac:spMk id="30" creationId="{A9E74CF9-AE58-6562-BCAD-5CADF9328E75}"/>
          </ac:spMkLst>
        </pc:spChg>
        <pc:spChg chg="del mod">
          <ac:chgData name="Yawei WANG" userId="d71c2d43-78c7-428b-849a-2e0d4c567db9" providerId="ADAL" clId="{1E4DE258-B0B9-4FD6-A876-DC988560FB98}" dt="2026-04-27T13:19:09.947" v="38" actId="478"/>
          <ac:spMkLst>
            <pc:docMk/>
            <pc:sldMk cId="0" sldId="256"/>
            <ac:spMk id="31" creationId="{00000000-0000-0000-0000-000000000000}"/>
          </ac:spMkLst>
        </pc:spChg>
        <pc:spChg chg="add mod">
          <ac:chgData name="Yawei WANG" userId="d71c2d43-78c7-428b-849a-2e0d4c567db9" providerId="ADAL" clId="{1E4DE258-B0B9-4FD6-A876-DC988560FB98}" dt="2026-04-27T15:39:32.762" v="1176" actId="14100"/>
          <ac:spMkLst>
            <pc:docMk/>
            <pc:sldMk cId="0" sldId="256"/>
            <ac:spMk id="32" creationId="{BEF7DD9C-76B6-866B-BAE2-A6F982203B6C}"/>
          </ac:spMkLst>
        </pc:spChg>
        <pc:spChg chg="del mod">
          <ac:chgData name="Yawei WANG" userId="d71c2d43-78c7-428b-849a-2e0d4c567db9" providerId="ADAL" clId="{1E4DE258-B0B9-4FD6-A876-DC988560FB98}" dt="2026-04-27T13:20:57.848" v="50" actId="478"/>
          <ac:spMkLst>
            <pc:docMk/>
            <pc:sldMk cId="0" sldId="256"/>
            <ac:spMk id="33" creationId="{00000000-0000-0000-0000-000000000000}"/>
          </ac:spMkLst>
        </pc:spChg>
        <pc:spChg chg="add mod">
          <ac:chgData name="Yawei WANG" userId="d71c2d43-78c7-428b-849a-2e0d4c567db9" providerId="ADAL" clId="{1E4DE258-B0B9-4FD6-A876-DC988560FB98}" dt="2026-04-27T15:56:14.351" v="1309" actId="207"/>
          <ac:spMkLst>
            <pc:docMk/>
            <pc:sldMk cId="0" sldId="256"/>
            <ac:spMk id="34" creationId="{E268096F-DEA6-009B-44BB-8AC95DC7C1CF}"/>
          </ac:spMkLst>
        </pc:spChg>
        <pc:spChg chg="del mod">
          <ac:chgData name="Yawei WANG" userId="d71c2d43-78c7-428b-849a-2e0d4c567db9" providerId="ADAL" clId="{1E4DE258-B0B9-4FD6-A876-DC988560FB98}" dt="2026-04-27T13:36:45.133" v="229" actId="478"/>
          <ac:spMkLst>
            <pc:docMk/>
            <pc:sldMk cId="0" sldId="256"/>
            <ac:spMk id="35" creationId="{00000000-0000-0000-0000-000000000000}"/>
          </ac:spMkLst>
        </pc:spChg>
        <pc:spChg chg="del">
          <ac:chgData name="Yawei WANG" userId="d71c2d43-78c7-428b-849a-2e0d4c567db9" providerId="ADAL" clId="{1E4DE258-B0B9-4FD6-A876-DC988560FB98}" dt="2026-04-27T13:36:41.304" v="226" actId="478"/>
          <ac:spMkLst>
            <pc:docMk/>
            <pc:sldMk cId="0" sldId="256"/>
            <ac:spMk id="36" creationId="{00000000-0000-0000-0000-000000000000}"/>
          </ac:spMkLst>
        </pc:spChg>
        <pc:spChg chg="add del mod">
          <ac:chgData name="Yawei WANG" userId="d71c2d43-78c7-428b-849a-2e0d4c567db9" providerId="ADAL" clId="{1E4DE258-B0B9-4FD6-A876-DC988560FB98}" dt="2026-04-27T14:17:00.348" v="559" actId="478"/>
          <ac:spMkLst>
            <pc:docMk/>
            <pc:sldMk cId="0" sldId="256"/>
            <ac:spMk id="38" creationId="{14A23285-FCAC-5633-E9DF-015DECA01979}"/>
          </ac:spMkLst>
        </pc:spChg>
        <pc:spChg chg="add mod">
          <ac:chgData name="Yawei WANG" userId="d71c2d43-78c7-428b-849a-2e0d4c567db9" providerId="ADAL" clId="{1E4DE258-B0B9-4FD6-A876-DC988560FB98}" dt="2026-04-27T14:56:09.800" v="770" actId="552"/>
          <ac:spMkLst>
            <pc:docMk/>
            <pc:sldMk cId="0" sldId="256"/>
            <ac:spMk id="39" creationId="{373EBC80-D0A8-9F37-893C-5458AA2ED085}"/>
          </ac:spMkLst>
        </pc:spChg>
        <pc:spChg chg="add mod">
          <ac:chgData name="Yawei WANG" userId="d71c2d43-78c7-428b-849a-2e0d4c567db9" providerId="ADAL" clId="{1E4DE258-B0B9-4FD6-A876-DC988560FB98}" dt="2026-04-27T14:56:09.800" v="770" actId="552"/>
          <ac:spMkLst>
            <pc:docMk/>
            <pc:sldMk cId="0" sldId="256"/>
            <ac:spMk id="40" creationId="{C10514C8-4228-25B9-55A1-15BF5F8C0C68}"/>
          </ac:spMkLst>
        </pc:spChg>
        <pc:spChg chg="add mod">
          <ac:chgData name="Yawei WANG" userId="d71c2d43-78c7-428b-849a-2e0d4c567db9" providerId="ADAL" clId="{1E4DE258-B0B9-4FD6-A876-DC988560FB98}" dt="2026-04-27T15:50:24.669" v="1213" actId="20577"/>
          <ac:spMkLst>
            <pc:docMk/>
            <pc:sldMk cId="0" sldId="256"/>
            <ac:spMk id="41" creationId="{4AFCD910-723C-4F6B-2250-5B4E8D431E9C}"/>
          </ac:spMkLst>
        </pc:spChg>
        <pc:spChg chg="add mod">
          <ac:chgData name="Yawei WANG" userId="d71c2d43-78c7-428b-849a-2e0d4c567db9" providerId="ADAL" clId="{1E4DE258-B0B9-4FD6-A876-DC988560FB98}" dt="2026-04-28T07:36:59.521" v="1397" actId="164"/>
          <ac:spMkLst>
            <pc:docMk/>
            <pc:sldMk cId="0" sldId="256"/>
            <ac:spMk id="42" creationId="{20EF56D2-822D-7ABB-4AE9-DD0A99BEC5D6}"/>
          </ac:spMkLst>
        </pc:spChg>
        <pc:spChg chg="add mod">
          <ac:chgData name="Yawei WANG" userId="d71c2d43-78c7-428b-849a-2e0d4c567db9" providerId="ADAL" clId="{1E4DE258-B0B9-4FD6-A876-DC988560FB98}" dt="2026-04-27T15:58:15.543" v="1328" actId="6549"/>
          <ac:spMkLst>
            <pc:docMk/>
            <pc:sldMk cId="0" sldId="256"/>
            <ac:spMk id="44" creationId="{339EA6D4-F67F-6570-81DF-3954750CD640}"/>
          </ac:spMkLst>
        </pc:spChg>
        <pc:spChg chg="add mod">
          <ac:chgData name="Yawei WANG" userId="d71c2d43-78c7-428b-849a-2e0d4c567db9" providerId="ADAL" clId="{1E4DE258-B0B9-4FD6-A876-DC988560FB98}" dt="2026-04-27T15:48:07.798" v="1191" actId="20577"/>
          <ac:spMkLst>
            <pc:docMk/>
            <pc:sldMk cId="0" sldId="256"/>
            <ac:spMk id="46" creationId="{526A9B37-27CB-D171-DC4D-49750606FF5B}"/>
          </ac:spMkLst>
        </pc:spChg>
        <pc:spChg chg="del">
          <ac:chgData name="Yawei WANG" userId="d71c2d43-78c7-428b-849a-2e0d4c567db9" providerId="ADAL" clId="{1E4DE258-B0B9-4FD6-A876-DC988560FB98}" dt="2026-04-27T13:36:53.523" v="232" actId="478"/>
          <ac:spMkLst>
            <pc:docMk/>
            <pc:sldMk cId="0" sldId="256"/>
            <ac:spMk id="48" creationId="{00000000-0000-0000-0000-000000000000}"/>
          </ac:spMkLst>
        </pc:spChg>
        <pc:spChg chg="add mod">
          <ac:chgData name="Yawei WANG" userId="d71c2d43-78c7-428b-849a-2e0d4c567db9" providerId="ADAL" clId="{1E4DE258-B0B9-4FD6-A876-DC988560FB98}" dt="2026-04-27T14:25:27.913" v="619"/>
          <ac:spMkLst>
            <pc:docMk/>
            <pc:sldMk cId="0" sldId="256"/>
            <ac:spMk id="62" creationId="{359B7848-1B5C-ED2D-DAF2-33B5A73722BD}"/>
          </ac:spMkLst>
        </pc:spChg>
        <pc:spChg chg="add mod">
          <ac:chgData name="Yawei WANG" userId="d71c2d43-78c7-428b-849a-2e0d4c567db9" providerId="ADAL" clId="{1E4DE258-B0B9-4FD6-A876-DC988560FB98}" dt="2026-04-27T14:25:29.544" v="620"/>
          <ac:spMkLst>
            <pc:docMk/>
            <pc:sldMk cId="0" sldId="256"/>
            <ac:spMk id="69" creationId="{31555A56-5485-6C59-CA37-068792AE8B17}"/>
          </ac:spMkLst>
        </pc:spChg>
        <pc:spChg chg="del">
          <ac:chgData name="Yawei WANG" userId="d71c2d43-78c7-428b-849a-2e0d4c567db9" providerId="ADAL" clId="{1E4DE258-B0B9-4FD6-A876-DC988560FB98}" dt="2026-04-27T13:36:53.523" v="232" actId="478"/>
          <ac:spMkLst>
            <pc:docMk/>
            <pc:sldMk cId="0" sldId="256"/>
            <ac:spMk id="73" creationId="{2C28758B-BFF2-06D1-0B2B-45344046114F}"/>
          </ac:spMkLst>
        </pc:spChg>
        <pc:spChg chg="del mod">
          <ac:chgData name="Yawei WANG" userId="d71c2d43-78c7-428b-849a-2e0d4c567db9" providerId="ADAL" clId="{1E4DE258-B0B9-4FD6-A876-DC988560FB98}" dt="2026-04-27T16:00:12.770" v="1359" actId="478"/>
          <ac:spMkLst>
            <pc:docMk/>
            <pc:sldMk cId="0" sldId="256"/>
            <ac:spMk id="74" creationId="{248CA369-9F96-A984-20EF-B93D8F9BE307}"/>
          </ac:spMkLst>
        </pc:spChg>
        <pc:spChg chg="add del mod">
          <ac:chgData name="Yawei WANG" userId="d71c2d43-78c7-428b-849a-2e0d4c567db9" providerId="ADAL" clId="{1E4DE258-B0B9-4FD6-A876-DC988560FB98}" dt="2026-04-27T14:51:36.298" v="730" actId="478"/>
          <ac:spMkLst>
            <pc:docMk/>
            <pc:sldMk cId="0" sldId="256"/>
            <ac:spMk id="76" creationId="{2DE41954-8F06-43FF-BC91-10FCE5D034BA}"/>
          </ac:spMkLst>
        </pc:spChg>
        <pc:spChg chg="add mod">
          <ac:chgData name="Yawei WANG" userId="d71c2d43-78c7-428b-849a-2e0d4c567db9" providerId="ADAL" clId="{1E4DE258-B0B9-4FD6-A876-DC988560FB98}" dt="2026-04-27T15:18:26.231" v="1008" actId="1076"/>
          <ac:spMkLst>
            <pc:docMk/>
            <pc:sldMk cId="0" sldId="256"/>
            <ac:spMk id="79" creationId="{4837F9FF-D62E-2659-2F58-70A5E49075F9}"/>
          </ac:spMkLst>
        </pc:spChg>
        <pc:spChg chg="add mod">
          <ac:chgData name="Yawei WANG" userId="d71c2d43-78c7-428b-849a-2e0d4c567db9" providerId="ADAL" clId="{1E4DE258-B0B9-4FD6-A876-DC988560FB98}" dt="2026-04-27T15:34:07.562" v="1088"/>
          <ac:spMkLst>
            <pc:docMk/>
            <pc:sldMk cId="0" sldId="256"/>
            <ac:spMk id="80" creationId="{8AF67B52-9339-C91A-5196-6B9AFF8173EE}"/>
          </ac:spMkLst>
        </pc:spChg>
        <pc:spChg chg="add mod">
          <ac:chgData name="Yawei WANG" userId="d71c2d43-78c7-428b-849a-2e0d4c567db9" providerId="ADAL" clId="{1E4DE258-B0B9-4FD6-A876-DC988560FB98}" dt="2026-04-28T07:36:59.521" v="1397" actId="164"/>
          <ac:spMkLst>
            <pc:docMk/>
            <pc:sldMk cId="0" sldId="256"/>
            <ac:spMk id="85" creationId="{092DB828-DF81-A950-D983-F9B2F9343E09}"/>
          </ac:spMkLst>
        </pc:spChg>
        <pc:spChg chg="add mod">
          <ac:chgData name="Yawei WANG" userId="d71c2d43-78c7-428b-849a-2e0d4c567db9" providerId="ADAL" clId="{1E4DE258-B0B9-4FD6-A876-DC988560FB98}" dt="2026-04-27T15:50:14.452" v="1203"/>
          <ac:spMkLst>
            <pc:docMk/>
            <pc:sldMk cId="0" sldId="256"/>
            <ac:spMk id="86" creationId="{7C756F3B-392F-CC78-D7EA-603E49E41121}"/>
          </ac:spMkLst>
        </pc:spChg>
        <pc:spChg chg="add mod">
          <ac:chgData name="Yawei WANG" userId="d71c2d43-78c7-428b-849a-2e0d4c567db9" providerId="ADAL" clId="{1E4DE258-B0B9-4FD6-A876-DC988560FB98}" dt="2026-04-27T15:49:29.219" v="1202" actId="2711"/>
          <ac:spMkLst>
            <pc:docMk/>
            <pc:sldMk cId="0" sldId="256"/>
            <ac:spMk id="88" creationId="{0623EB61-9562-0445-73C9-ED71C971342A}"/>
          </ac:spMkLst>
        </pc:spChg>
        <pc:spChg chg="add mod">
          <ac:chgData name="Yawei WANG" userId="d71c2d43-78c7-428b-849a-2e0d4c567db9" providerId="ADAL" clId="{1E4DE258-B0B9-4FD6-A876-DC988560FB98}" dt="2026-04-27T15:35:07.339" v="1113" actId="20577"/>
          <ac:spMkLst>
            <pc:docMk/>
            <pc:sldMk cId="0" sldId="256"/>
            <ac:spMk id="89" creationId="{F8304A7D-B536-F052-84D3-D45F950BD585}"/>
          </ac:spMkLst>
        </pc:spChg>
        <pc:spChg chg="add del mod">
          <ac:chgData name="Yawei WANG" userId="d71c2d43-78c7-428b-849a-2e0d4c567db9" providerId="ADAL" clId="{1E4DE258-B0B9-4FD6-A876-DC988560FB98}" dt="2026-04-27T15:35:20.771" v="1124" actId="20577"/>
          <ac:spMkLst>
            <pc:docMk/>
            <pc:sldMk cId="0" sldId="256"/>
            <ac:spMk id="92" creationId="{28A114F4-212E-485B-C129-5A9D093641D8}"/>
          </ac:spMkLst>
        </pc:spChg>
        <pc:spChg chg="add mod">
          <ac:chgData name="Yawei WANG" userId="d71c2d43-78c7-428b-849a-2e0d4c567db9" providerId="ADAL" clId="{1E4DE258-B0B9-4FD6-A876-DC988560FB98}" dt="2026-04-27T15:35:29.024" v="1125" actId="1076"/>
          <ac:spMkLst>
            <pc:docMk/>
            <pc:sldMk cId="0" sldId="256"/>
            <ac:spMk id="109" creationId="{D850BB2A-6541-A23C-ABE1-9C4B907BA7FF}"/>
          </ac:spMkLst>
        </pc:spChg>
        <pc:spChg chg="add mod">
          <ac:chgData name="Yawei WANG" userId="d71c2d43-78c7-428b-849a-2e0d4c567db9" providerId="ADAL" clId="{1E4DE258-B0B9-4FD6-A876-DC988560FB98}" dt="2026-04-27T16:02:41.711" v="1367" actId="1076"/>
          <ac:spMkLst>
            <pc:docMk/>
            <pc:sldMk cId="0" sldId="256"/>
            <ac:spMk id="116" creationId="{0C92FA51-A421-83CE-F759-DFD0B215955C}"/>
          </ac:spMkLst>
        </pc:spChg>
        <pc:spChg chg="add mod">
          <ac:chgData name="Yawei WANG" userId="d71c2d43-78c7-428b-849a-2e0d4c567db9" providerId="ADAL" clId="{1E4DE258-B0B9-4FD6-A876-DC988560FB98}" dt="2026-04-27T16:03:37.945" v="1369"/>
          <ac:spMkLst>
            <pc:docMk/>
            <pc:sldMk cId="0" sldId="256"/>
            <ac:spMk id="118" creationId="{6C21F82B-D4A9-5B16-80DE-A69E3C86B1C9}"/>
          </ac:spMkLst>
        </pc:spChg>
        <pc:spChg chg="del">
          <ac:chgData name="Yawei WANG" userId="d71c2d43-78c7-428b-849a-2e0d4c567db9" providerId="ADAL" clId="{1E4DE258-B0B9-4FD6-A876-DC988560FB98}" dt="2026-04-27T13:36:45.133" v="229" actId="478"/>
          <ac:spMkLst>
            <pc:docMk/>
            <pc:sldMk cId="0" sldId="256"/>
            <ac:spMk id="129" creationId="{43296227-4FA7-9665-A865-45DA3FFF0584}"/>
          </ac:spMkLst>
        </pc:spChg>
        <pc:spChg chg="del">
          <ac:chgData name="Yawei WANG" userId="d71c2d43-78c7-428b-849a-2e0d4c567db9" providerId="ADAL" clId="{1E4DE258-B0B9-4FD6-A876-DC988560FB98}" dt="2026-04-27T13:36:45.133" v="229" actId="478"/>
          <ac:spMkLst>
            <pc:docMk/>
            <pc:sldMk cId="0" sldId="256"/>
            <ac:spMk id="130" creationId="{BE2EAFAB-E689-6939-36CA-1843D723700A}"/>
          </ac:spMkLst>
        </pc:spChg>
        <pc:spChg chg="del">
          <ac:chgData name="Yawei WANG" userId="d71c2d43-78c7-428b-849a-2e0d4c567db9" providerId="ADAL" clId="{1E4DE258-B0B9-4FD6-A876-DC988560FB98}" dt="2026-04-27T13:36:42.988" v="228" actId="478"/>
          <ac:spMkLst>
            <pc:docMk/>
            <pc:sldMk cId="0" sldId="256"/>
            <ac:spMk id="132" creationId="{E568A902-FCE8-8173-F80A-C32770B6A596}"/>
          </ac:spMkLst>
        </pc:spChg>
        <pc:grpChg chg="del">
          <ac:chgData name="Yawei WANG" userId="d71c2d43-78c7-428b-849a-2e0d4c567db9" providerId="ADAL" clId="{1E4DE258-B0B9-4FD6-A876-DC988560FB98}" dt="2026-04-27T13:15:10.001" v="0" actId="165"/>
          <ac:grpSpMkLst>
            <pc:docMk/>
            <pc:sldMk cId="0" sldId="256"/>
            <ac:grpSpMk id="2" creationId="{00000000-0000-0000-0000-000000000000}"/>
          </ac:grpSpMkLst>
        </pc:grpChg>
        <pc:grpChg chg="add mod">
          <ac:chgData name="Yawei WANG" userId="d71c2d43-78c7-428b-849a-2e0d4c567db9" providerId="ADAL" clId="{1E4DE258-B0B9-4FD6-A876-DC988560FB98}" dt="2026-04-28T07:37:04.655" v="1399" actId="1076"/>
          <ac:grpSpMkLst>
            <pc:docMk/>
            <pc:sldMk cId="0" sldId="256"/>
            <ac:grpSpMk id="5" creationId="{681084F0-F6E0-F6C6-C999-3C270B1A4274}"/>
          </ac:grpSpMkLst>
        </pc:grpChg>
        <pc:grpChg chg="add mod">
          <ac:chgData name="Yawei WANG" userId="d71c2d43-78c7-428b-849a-2e0d4c567db9" providerId="ADAL" clId="{1E4DE258-B0B9-4FD6-A876-DC988560FB98}" dt="2026-04-28T07:36:59.521" v="1397" actId="164"/>
          <ac:grpSpMkLst>
            <pc:docMk/>
            <pc:sldMk cId="0" sldId="256"/>
            <ac:grpSpMk id="6" creationId="{857054D9-8C83-A6AE-B944-5AEB40346E66}"/>
          </ac:grpSpMkLst>
        </pc:grpChg>
        <pc:grpChg chg="del mod">
          <ac:chgData name="Yawei WANG" userId="d71c2d43-78c7-428b-849a-2e0d4c567db9" providerId="ADAL" clId="{1E4DE258-B0B9-4FD6-A876-DC988560FB98}" dt="2026-04-27T13:19:54.904" v="42" actId="165"/>
          <ac:grpSpMkLst>
            <pc:docMk/>
            <pc:sldMk cId="0" sldId="256"/>
            <ac:grpSpMk id="14" creationId="{00000000-0000-0000-0000-000000000000}"/>
          </ac:grpSpMkLst>
        </pc:grpChg>
        <pc:grpChg chg="del">
          <ac:chgData name="Yawei WANG" userId="d71c2d43-78c7-428b-849a-2e0d4c567db9" providerId="ADAL" clId="{1E4DE258-B0B9-4FD6-A876-DC988560FB98}" dt="2026-04-27T13:36:53.523" v="232" actId="478"/>
          <ac:grpSpMkLst>
            <pc:docMk/>
            <pc:sldMk cId="0" sldId="256"/>
            <ac:grpSpMk id="25" creationId="{00000000-0000-0000-0000-000000000000}"/>
          </ac:grpSpMkLst>
        </pc:grpChg>
        <pc:grpChg chg="del mod">
          <ac:chgData name="Yawei WANG" userId="d71c2d43-78c7-428b-849a-2e0d4c567db9" providerId="ADAL" clId="{1E4DE258-B0B9-4FD6-A876-DC988560FB98}" dt="2026-04-27T13:17:25.993" v="28" actId="478"/>
          <ac:grpSpMkLst>
            <pc:docMk/>
            <pc:sldMk cId="0" sldId="256"/>
            <ac:grpSpMk id="64" creationId="{7A475A76-1EB1-C3B0-B3B4-5BE55F944FF4}"/>
          </ac:grpSpMkLst>
        </pc:grpChg>
        <pc:grpChg chg="del">
          <ac:chgData name="Yawei WANG" userId="d71c2d43-78c7-428b-849a-2e0d4c567db9" providerId="ADAL" clId="{1E4DE258-B0B9-4FD6-A876-DC988560FB98}" dt="2026-04-27T13:36:53.523" v="232" actId="478"/>
          <ac:grpSpMkLst>
            <pc:docMk/>
            <pc:sldMk cId="0" sldId="256"/>
            <ac:grpSpMk id="70" creationId="{83DE6CC4-694F-08B6-E054-8431D0B50A76}"/>
          </ac:grpSpMkLst>
        </pc:grpChg>
        <pc:grpChg chg="del">
          <ac:chgData name="Yawei WANG" userId="d71c2d43-78c7-428b-849a-2e0d4c567db9" providerId="ADAL" clId="{1E4DE258-B0B9-4FD6-A876-DC988560FB98}" dt="2026-04-27T13:36:53.523" v="232" actId="478"/>
          <ac:grpSpMkLst>
            <pc:docMk/>
            <pc:sldMk cId="0" sldId="256"/>
            <ac:grpSpMk id="126" creationId="{721FE78D-6E53-4A88-49CD-5B58FB887917}"/>
          </ac:grpSpMkLst>
        </pc:grpChg>
        <pc:graphicFrameChg chg="add del mod">
          <ac:chgData name="Yawei WANG" userId="d71c2d43-78c7-428b-849a-2e0d4c567db9" providerId="ADAL" clId="{1E4DE258-B0B9-4FD6-A876-DC988560FB98}" dt="2026-04-27T13:36:50.070" v="231" actId="478"/>
          <ac:graphicFrameMkLst>
            <pc:docMk/>
            <pc:sldMk cId="0" sldId="256"/>
            <ac:graphicFrameMk id="13" creationId="{FE114D5E-FFAC-C5EB-F1B8-5AED4D6EFB5E}"/>
          </ac:graphicFrameMkLst>
        </pc:graphicFrameChg>
        <pc:graphicFrameChg chg="add del mod">
          <ac:chgData name="Yawei WANG" userId="d71c2d43-78c7-428b-849a-2e0d4c567db9" providerId="ADAL" clId="{1E4DE258-B0B9-4FD6-A876-DC988560FB98}" dt="2026-04-27T13:35:26.954" v="217"/>
          <ac:graphicFrameMkLst>
            <pc:docMk/>
            <pc:sldMk cId="0" sldId="256"/>
            <ac:graphicFrameMk id="19" creationId="{21AA7C86-CCA1-CB92-C09E-78DC43D8E17F}"/>
          </ac:graphicFrameMkLst>
        </pc:graphicFrameChg>
        <pc:graphicFrameChg chg="add del mod">
          <ac:chgData name="Yawei WANG" userId="d71c2d43-78c7-428b-849a-2e0d4c567db9" providerId="ADAL" clId="{1E4DE258-B0B9-4FD6-A876-DC988560FB98}" dt="2026-04-27T13:35:30.375" v="220" actId="478"/>
          <ac:graphicFrameMkLst>
            <pc:docMk/>
            <pc:sldMk cId="0" sldId="256"/>
            <ac:graphicFrameMk id="20" creationId="{8175100A-B0F9-4EC1-F38C-5C6A4290427F}"/>
          </ac:graphicFrameMkLst>
        </pc:graphicFrameChg>
        <pc:graphicFrameChg chg="add del mod">
          <ac:chgData name="Yawei WANG" userId="d71c2d43-78c7-428b-849a-2e0d4c567db9" providerId="ADAL" clId="{1E4DE258-B0B9-4FD6-A876-DC988560FB98}" dt="2026-04-27T14:36:29.842" v="652"/>
          <ac:graphicFrameMkLst>
            <pc:docMk/>
            <pc:sldMk cId="0" sldId="256"/>
            <ac:graphicFrameMk id="78" creationId="{D6B1C02F-8D3B-3012-DBD2-75997B868AFA}"/>
          </ac:graphicFrameMkLst>
        </pc:graphicFrameChg>
        <pc:graphicFrameChg chg="add del mod modGraphic">
          <ac:chgData name="Yawei WANG" userId="d71c2d43-78c7-428b-849a-2e0d4c567db9" providerId="ADAL" clId="{1E4DE258-B0B9-4FD6-A876-DC988560FB98}" dt="2026-04-27T15:20:29.704" v="1025" actId="478"/>
          <ac:graphicFrameMkLst>
            <pc:docMk/>
            <pc:sldMk cId="0" sldId="256"/>
            <ac:graphicFrameMk id="112" creationId="{18768D33-089C-0E0E-1858-3FB842A21D3D}"/>
          </ac:graphicFrameMkLst>
        </pc:graphicFrameChg>
        <pc:graphicFrameChg chg="add del mod">
          <ac:chgData name="Yawei WANG" userId="d71c2d43-78c7-428b-849a-2e0d4c567db9" providerId="ADAL" clId="{1E4DE258-B0B9-4FD6-A876-DC988560FB98}" dt="2026-04-27T15:20:02.544" v="1021"/>
          <ac:graphicFrameMkLst>
            <pc:docMk/>
            <pc:sldMk cId="0" sldId="256"/>
            <ac:graphicFrameMk id="113" creationId="{4B3BBE5C-5593-48CC-2EEB-F2EE62473902}"/>
          </ac:graphicFrameMkLst>
        </pc:graphicFrameChg>
        <pc:graphicFrameChg chg="add mod modGraphic">
          <ac:chgData name="Yawei WANG" userId="d71c2d43-78c7-428b-849a-2e0d4c567db9" providerId="ADAL" clId="{1E4DE258-B0B9-4FD6-A876-DC988560FB98}" dt="2026-04-27T15:56:31.147" v="1321"/>
          <ac:graphicFrameMkLst>
            <pc:docMk/>
            <pc:sldMk cId="0" sldId="256"/>
            <ac:graphicFrameMk id="119" creationId="{6F6888EC-2071-BD54-05DA-C5165045908B}"/>
          </ac:graphicFrameMkLst>
        </pc:graphicFrameChg>
        <pc:picChg chg="add">
          <ac:chgData name="Yawei WANG" userId="d71c2d43-78c7-428b-849a-2e0d4c567db9" providerId="ADAL" clId="{1E4DE258-B0B9-4FD6-A876-DC988560FB98}" dt="2026-04-27T13:17:19.293" v="23"/>
          <ac:picMkLst>
            <pc:docMk/>
            <pc:sldMk cId="0" sldId="256"/>
            <ac:picMk id="5" creationId="{13549CD1-6213-BCDF-CE07-02DCB057154A}"/>
          </ac:picMkLst>
        </pc:picChg>
        <pc:picChg chg="add">
          <ac:chgData name="Yawei WANG" userId="d71c2d43-78c7-428b-849a-2e0d4c567db9" providerId="ADAL" clId="{1E4DE258-B0B9-4FD6-A876-DC988560FB98}" dt="2026-04-27T13:17:37.046" v="29"/>
          <ac:picMkLst>
            <pc:docMk/>
            <pc:sldMk cId="0" sldId="256"/>
            <ac:picMk id="7" creationId="{4341638F-9AD4-F3AA-8A7F-9CF74F86CE0A}"/>
          </ac:picMkLst>
        </pc:picChg>
        <pc:picChg chg="add del mod">
          <ac:chgData name="Yawei WANG" userId="d71c2d43-78c7-428b-849a-2e0d4c567db9" providerId="ADAL" clId="{1E4DE258-B0B9-4FD6-A876-DC988560FB98}" dt="2026-04-27T13:19:04.981" v="37" actId="478"/>
          <ac:picMkLst>
            <pc:docMk/>
            <pc:sldMk cId="0" sldId="256"/>
            <ac:picMk id="9" creationId="{F778994B-BF39-64F3-6036-1392EE5FADE6}"/>
          </ac:picMkLst>
        </pc:picChg>
        <pc:picChg chg="add del mod">
          <ac:chgData name="Yawei WANG" userId="d71c2d43-78c7-428b-849a-2e0d4c567db9" providerId="ADAL" clId="{1E4DE258-B0B9-4FD6-A876-DC988560FB98}" dt="2026-04-27T15:40:17.710" v="1177" actId="478"/>
          <ac:picMkLst>
            <pc:docMk/>
            <pc:sldMk cId="0" sldId="256"/>
            <ac:picMk id="11" creationId="{FEBE0179-142E-A3DF-C27A-3CA0F32FC753}"/>
          </ac:picMkLst>
        </pc:picChg>
        <pc:picChg chg="add mod ord">
          <ac:chgData name="Yawei WANG" userId="d71c2d43-78c7-428b-849a-2e0d4c567db9" providerId="ADAL" clId="{1E4DE258-B0B9-4FD6-A876-DC988560FB98}" dt="2026-04-27T13:41:30.034" v="260" actId="207"/>
          <ac:picMkLst>
            <pc:docMk/>
            <pc:sldMk cId="0" sldId="256"/>
            <ac:picMk id="28" creationId="{8DF9812B-9BCE-6C7B-FE86-C49C18BAE25D}"/>
          </ac:picMkLst>
        </pc:picChg>
        <pc:picChg chg="add mod ord">
          <ac:chgData name="Yawei WANG" userId="d71c2d43-78c7-428b-849a-2e0d4c567db9" providerId="ADAL" clId="{1E4DE258-B0B9-4FD6-A876-DC988560FB98}" dt="2026-04-28T07:36:23.564" v="1394" actId="164"/>
          <ac:picMkLst>
            <pc:docMk/>
            <pc:sldMk cId="0" sldId="256"/>
            <ac:picMk id="29" creationId="{EEA76820-E4AE-45FB-0E69-CCA5A0E1B101}"/>
          </ac:picMkLst>
        </pc:picChg>
        <pc:picChg chg="add del mod">
          <ac:chgData name="Yawei WANG" userId="d71c2d43-78c7-428b-849a-2e0d4c567db9" providerId="ADAL" clId="{1E4DE258-B0B9-4FD6-A876-DC988560FB98}" dt="2026-04-28T06:48:44.865" v="1376" actId="478"/>
          <ac:picMkLst>
            <pc:docMk/>
            <pc:sldMk cId="0" sldId="256"/>
            <ac:picMk id="37" creationId="{D55E964E-589C-FB27-75B5-20C3DC3445D3}"/>
          </ac:picMkLst>
        </pc:picChg>
        <pc:picChg chg="add del mod">
          <ac:chgData name="Yawei WANG" userId="d71c2d43-78c7-428b-849a-2e0d4c567db9" providerId="ADAL" clId="{1E4DE258-B0B9-4FD6-A876-DC988560FB98}" dt="2026-04-27T14:21:17.711" v="597" actId="478"/>
          <ac:picMkLst>
            <pc:docMk/>
            <pc:sldMk cId="0" sldId="256"/>
            <ac:picMk id="52" creationId="{89CB40CD-5AF0-A282-1970-809719350685}"/>
          </ac:picMkLst>
        </pc:picChg>
        <pc:picChg chg="add mod">
          <ac:chgData name="Yawei WANG" userId="d71c2d43-78c7-428b-849a-2e0d4c567db9" providerId="ADAL" clId="{1E4DE258-B0B9-4FD6-A876-DC988560FB98}" dt="2026-04-28T07:36:59.521" v="1397" actId="164"/>
          <ac:picMkLst>
            <pc:docMk/>
            <pc:sldMk cId="0" sldId="256"/>
            <ac:picMk id="54" creationId="{5328C983-0316-00F6-063E-57C9869D2636}"/>
          </ac:picMkLst>
        </pc:picChg>
        <pc:picChg chg="add del mod">
          <ac:chgData name="Yawei WANG" userId="d71c2d43-78c7-428b-849a-2e0d4c567db9" providerId="ADAL" clId="{1E4DE258-B0B9-4FD6-A876-DC988560FB98}" dt="2026-04-27T14:35:22.962" v="646" actId="478"/>
          <ac:picMkLst>
            <pc:docMk/>
            <pc:sldMk cId="0" sldId="256"/>
            <ac:picMk id="77" creationId="{3822D6DB-41E1-F961-0AD7-D21E640AB005}"/>
          </ac:picMkLst>
        </pc:picChg>
        <pc:picChg chg="add del mod">
          <ac:chgData name="Yawei WANG" userId="d71c2d43-78c7-428b-849a-2e0d4c567db9" providerId="ADAL" clId="{1E4DE258-B0B9-4FD6-A876-DC988560FB98}" dt="2026-04-27T15:16:39.123" v="987" actId="21"/>
          <ac:picMkLst>
            <pc:docMk/>
            <pc:sldMk cId="0" sldId="256"/>
            <ac:picMk id="93" creationId="{B4001C28-AB45-7E8D-96F1-4804D0B29D49}"/>
          </ac:picMkLst>
        </pc:picChg>
        <pc:picChg chg="add mod">
          <ac:chgData name="Yawei WANG" userId="d71c2d43-78c7-428b-849a-2e0d4c567db9" providerId="ADAL" clId="{1E4DE258-B0B9-4FD6-A876-DC988560FB98}" dt="2026-04-27T15:35:29.024" v="1125" actId="1076"/>
          <ac:picMkLst>
            <pc:docMk/>
            <pc:sldMk cId="0" sldId="256"/>
            <ac:picMk id="108" creationId="{FD9F07BF-B423-CCFD-3F37-E4BF4E0AAEED}"/>
          </ac:picMkLst>
        </pc:picChg>
        <pc:picChg chg="add del mod">
          <ac:chgData name="Yawei WANG" userId="d71c2d43-78c7-428b-849a-2e0d4c567db9" providerId="ADAL" clId="{1E4DE258-B0B9-4FD6-A876-DC988560FB98}" dt="2026-04-27T15:20:04.317" v="1024" actId="21"/>
          <ac:picMkLst>
            <pc:docMk/>
            <pc:sldMk cId="0" sldId="256"/>
            <ac:picMk id="115" creationId="{B307ED48-493F-27B6-8529-388DCAC9A4F3}"/>
          </ac:picMkLst>
        </pc:picChg>
        <pc:picChg chg="add del mod">
          <ac:chgData name="Yawei WANG" userId="d71c2d43-78c7-428b-849a-2e0d4c567db9" providerId="ADAL" clId="{1E4DE258-B0B9-4FD6-A876-DC988560FB98}" dt="2026-04-27T15:36:24.636" v="1146" actId="478"/>
          <ac:picMkLst>
            <pc:docMk/>
            <pc:sldMk cId="0" sldId="256"/>
            <ac:picMk id="117" creationId="{FE26BD53-59BE-B3B7-5271-93BA93F07414}"/>
          </ac:picMkLst>
        </pc:picChg>
        <pc:picChg chg="add mod">
          <ac:chgData name="Yawei WANG" userId="d71c2d43-78c7-428b-849a-2e0d4c567db9" providerId="ADAL" clId="{1E4DE258-B0B9-4FD6-A876-DC988560FB98}" dt="2026-04-28T07:36:59.521" v="1397" actId="164"/>
          <ac:picMkLst>
            <pc:docMk/>
            <pc:sldMk cId="0" sldId="256"/>
            <ac:picMk id="121" creationId="{618E0586-FB51-81B1-049B-F60A84E74120}"/>
          </ac:picMkLst>
        </pc:picChg>
        <pc:picChg chg="add del">
          <ac:chgData name="Yawei WANG" userId="d71c2d43-78c7-428b-849a-2e0d4c567db9" providerId="ADAL" clId="{1E4DE258-B0B9-4FD6-A876-DC988560FB98}" dt="2026-04-27T15:16:30.998" v="984" actId="21"/>
          <ac:picMkLst>
            <pc:docMk/>
            <pc:sldMk cId="0" sldId="256"/>
            <ac:picMk id="1026" creationId="{B4001C28-AB45-7E8D-96F1-4804D0B29D49}"/>
          </ac:picMkLst>
        </pc:picChg>
        <pc:cxnChg chg="add mod">
          <ac:chgData name="Yawei WANG" userId="d71c2d43-78c7-428b-849a-2e0d4c567db9" providerId="ADAL" clId="{1E4DE258-B0B9-4FD6-A876-DC988560FB98}" dt="2026-04-28T06:54:00.881" v="1380" actId="14100"/>
          <ac:cxnSpMkLst>
            <pc:docMk/>
            <pc:sldMk cId="0" sldId="256"/>
            <ac:cxnSpMk id="82" creationId="{A4576D09-B0AE-F91B-FCDE-159ED507CCEC}"/>
          </ac:cxnSpMkLst>
        </pc:cxnChg>
      </pc:sldChg>
      <pc:sldMasterChg chg="modSp mod modSldLayout">
        <pc:chgData name="Yawei WANG" userId="d71c2d43-78c7-428b-849a-2e0d4c567db9" providerId="ADAL" clId="{1E4DE258-B0B9-4FD6-A876-DC988560FB98}" dt="2026-04-28T06:54:35.301" v="1389" actId="14100"/>
        <pc:sldMasterMkLst>
          <pc:docMk/>
          <pc:sldMasterMk cId="1104461420" sldId="2147483660"/>
        </pc:sldMasterMkLst>
        <pc:spChg chg="mod">
          <ac:chgData name="Yawei WANG" userId="d71c2d43-78c7-428b-849a-2e0d4c567db9" providerId="ADAL" clId="{1E4DE258-B0B9-4FD6-A876-DC988560FB98}" dt="2026-04-28T06:54:35.301" v="1389" actId="14100"/>
          <ac:spMkLst>
            <pc:docMk/>
            <pc:sldMasterMk cId="1104461420" sldId="2147483660"/>
            <ac:spMk id="2" creationId="{54F3EC71-8708-40B8-3BD7-D8A49E2EE83E}"/>
          </ac:spMkLst>
        </pc:spChg>
        <pc:sldLayoutChg chg="modSp">
          <pc:chgData name="Yawei WANG" userId="d71c2d43-78c7-428b-849a-2e0d4c567db9" providerId="ADAL" clId="{1E4DE258-B0B9-4FD6-A876-DC988560FB98}" dt="2026-04-28T06:54:26.888" v="1387" actId="735"/>
          <pc:sldLayoutMkLst>
            <pc:docMk/>
            <pc:sldMasterMk cId="1104461420" sldId="2147483660"/>
            <pc:sldLayoutMk cId="3485050128" sldId="2147483661"/>
          </pc:sldLayoutMkLst>
        </pc:sldLayoutChg>
        <pc:sldLayoutChg chg="modSp">
          <pc:chgData name="Yawei WANG" userId="d71c2d43-78c7-428b-849a-2e0d4c567db9" providerId="ADAL" clId="{1E4DE258-B0B9-4FD6-A876-DC988560FB98}" dt="2026-04-28T06:54:26.857" v="1386" actId="735"/>
          <pc:sldLayoutMkLst>
            <pc:docMk/>
            <pc:sldMasterMk cId="1104461420" sldId="2147483660"/>
            <pc:sldLayoutMk cId="3790101245" sldId="2147483662"/>
          </pc:sldLayoutMkLst>
        </pc:sldLayoutChg>
        <pc:sldLayoutChg chg="modSp">
          <pc:chgData name="Yawei WANG" userId="d71c2d43-78c7-428b-849a-2e0d4c567db9" providerId="ADAL" clId="{1E4DE258-B0B9-4FD6-A876-DC988560FB98}" dt="2026-04-28T06:54:26.840" v="1385" actId="735"/>
          <pc:sldLayoutMkLst>
            <pc:docMk/>
            <pc:sldMasterMk cId="1104461420" sldId="2147483660"/>
            <pc:sldLayoutMk cId="1733524847" sldId="2147483663"/>
          </pc:sldLayoutMkLst>
        </pc:sldLayoutChg>
        <pc:sldLayoutChg chg="modSp">
          <pc:chgData name="Yawei WANG" userId="d71c2d43-78c7-428b-849a-2e0d4c567db9" providerId="ADAL" clId="{1E4DE258-B0B9-4FD6-A876-DC988560FB98}" dt="2026-04-28T06:54:26.826" v="1384" actId="735"/>
          <pc:sldLayoutMkLst>
            <pc:docMk/>
            <pc:sldMasterMk cId="1104461420" sldId="2147483660"/>
            <pc:sldLayoutMk cId="4063339018" sldId="2147483664"/>
          </pc:sldLayoutMkLst>
        </pc:sldLayoutChg>
        <pc:sldLayoutChg chg="modSp">
          <pc:chgData name="Yawei WANG" userId="d71c2d43-78c7-428b-849a-2e0d4c567db9" providerId="ADAL" clId="{1E4DE258-B0B9-4FD6-A876-DC988560FB98}" dt="2026-04-28T06:54:26.811" v="1383" actId="735"/>
          <pc:sldLayoutMkLst>
            <pc:docMk/>
            <pc:sldMasterMk cId="1104461420" sldId="2147483660"/>
            <pc:sldLayoutMk cId="1555710107" sldId="2147483665"/>
          </pc:sldLayoutMkLst>
        </pc:sldLayoutChg>
        <pc:sldLayoutChg chg="modSp">
          <pc:chgData name="Yawei WANG" userId="d71c2d43-78c7-428b-849a-2e0d4c567db9" providerId="ADAL" clId="{1E4DE258-B0B9-4FD6-A876-DC988560FB98}" dt="2026-04-28T06:54:26.785" v="1382" actId="735"/>
          <pc:sldLayoutMkLst>
            <pc:docMk/>
            <pc:sldMasterMk cId="1104461420" sldId="2147483660"/>
            <pc:sldLayoutMk cId="2139504648" sldId="2147483666"/>
          </pc:sldLayoutMkLst>
        </pc:sldLayoutChg>
        <pc:sldLayoutChg chg="modSp">
          <pc:chgData name="Yawei WANG" userId="d71c2d43-78c7-428b-849a-2e0d4c567db9" providerId="ADAL" clId="{1E4DE258-B0B9-4FD6-A876-DC988560FB98}" dt="2026-04-28T06:54:24.810" v="1381" actId="735"/>
          <pc:sldLayoutMkLst>
            <pc:docMk/>
            <pc:sldMasterMk cId="1104461420" sldId="2147483660"/>
            <pc:sldLayoutMk cId="609330075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A8B4-BBAD-4A8D-B85C-913DEF2689E1}" type="datetimeFigureOut">
              <a:rPr lang="zh-CN" altLang="en-US" smtClean="0"/>
              <a:t>2026/4/28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9643-9894-4F58-A8F3-C1090D2BA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B9643-9894-4F58-A8F3-C1090D2BAC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CBD7-90BF-1FF3-29FA-F661EB1F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CEBDA-75B4-5D9A-7E80-6B7452E3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CBD5-E015-C01C-8539-05CC2B0B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0E3B-5535-DA7B-0954-D1D87C32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E84C-E4D2-39D2-0806-86B9F4FB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0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2A40-6225-9B68-69B5-D11F9F67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65C74-363E-618F-87D3-9ED2DC4C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C7311-9EE6-68D8-5B18-F7C5D9A5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4ACF-A7F0-BD4A-516F-71E28577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7FF-C24E-D8FF-E81B-280E7E53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01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918E-589E-BC43-82F9-7021126A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B2D61-77F0-955C-87B0-911C713B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82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82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8D5E-8792-CB53-ED0B-FA4E6590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6EA3-4DFA-8A0B-864A-EFE57DE5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3F96-B317-F520-6081-8FA9F534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2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10E1-E319-CB90-24B4-92654280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0B21-6205-770E-F8EA-69208B7FD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74F8E-97F1-72F5-69FA-B162853C0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99B00-3663-2135-897D-8029EE88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3F6FC-19D9-B30E-056B-E6AB7ADD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056B-C4F7-046C-4279-DAF5FE31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3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3C2E-03C3-C111-C374-1AC94F1C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04624-EB22-7C3E-A1AF-52DA5A13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17033-D6E4-6E4F-CE32-2EE1A593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7B5E6-6DCE-15A7-E9DC-812C09343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F07D4-FE85-E176-ECC3-0BC3DC065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A3C3A-9BEA-0F6B-6A90-256A41CC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A5516-E3FB-2F4E-452D-E3738910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9C70B-E7B4-6FE9-F618-DB232332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10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01C4-BF7B-F54A-21DD-33BE3DF9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0A867-8D1A-A2F2-06D5-06B29DA2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297EC-9874-BACC-E00A-C371EE72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5F92D-D725-1883-24DE-FB15E008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7DA1C-63B8-DBE9-3D63-05822A31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6F772-E1EE-FB08-9A2E-395D0EED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0D17-7F60-8B13-1DB8-9F430DC3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3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3EC71-8708-40B8-3BD7-D8A49E2E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2764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921C-4F8D-B00A-B4F6-86850A3B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A9B2-8EF1-F4D9-B0D5-730DD2487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934F-1DBE-A328-CE4B-D5CA80D18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7BA16-6D9F-58AE-2364-FD732373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sv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1084F0-F6E0-F6C6-C999-3C270B1A4274}"/>
              </a:ext>
            </a:extLst>
          </p:cNvPr>
          <p:cNvGrpSpPr/>
          <p:nvPr/>
        </p:nvGrpSpPr>
        <p:grpSpPr>
          <a:xfrm>
            <a:off x="0" y="-1"/>
            <a:ext cx="32978643" cy="5065713"/>
            <a:chOff x="0" y="-1"/>
            <a:chExt cx="32978643" cy="5065713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EA76820-E4AE-45FB-0E69-CCA5A0E1B1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0916" y="2047274"/>
              <a:ext cx="21727727" cy="2854630"/>
            </a:xfrm>
            <a:prstGeom prst="rect">
              <a:avLst/>
            </a:prstGeom>
          </p:spPr>
        </p:pic>
        <p:sp>
          <p:nvSpPr>
            <p:cNvPr id="3" name="Freeform 3"/>
            <p:cNvSpPr/>
            <p:nvPr/>
          </p:nvSpPr>
          <p:spPr>
            <a:xfrm>
              <a:off x="0" y="-1"/>
              <a:ext cx="32400000" cy="5065713"/>
            </a:xfrm>
            <a:custGeom>
              <a:avLst/>
              <a:gdLst/>
              <a:ahLst/>
              <a:cxnLst/>
              <a:rect l="l" t="t" r="r" b="b"/>
              <a:pathLst>
                <a:path w="2991950" h="317565">
                  <a:moveTo>
                    <a:pt x="0" y="0"/>
                  </a:moveTo>
                  <a:lnTo>
                    <a:pt x="2991950" y="0"/>
                  </a:lnTo>
                  <a:lnTo>
                    <a:pt x="2991950" y="317565"/>
                  </a:lnTo>
                  <a:lnTo>
                    <a:pt x="0" y="317565"/>
                  </a:lnTo>
                  <a:close/>
                </a:path>
              </a:pathLst>
            </a:custGeom>
            <a:solidFill>
              <a:srgbClr val="122D4F">
                <a:alpha val="95000"/>
              </a:srgbClr>
            </a:solidFill>
          </p:spPr>
          <p:txBody>
            <a:bodyPr anchor="ctr"/>
            <a:lstStyle/>
            <a:p>
              <a:pPr algn="ctr"/>
              <a:endParaRPr lang="en-US" sz="7559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8DF9812B-9BCE-6C7B-FE86-C49C18BAE2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0034" y="1420277"/>
            <a:ext cx="27078610" cy="35576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54436" y="1666043"/>
            <a:ext cx="24300360" cy="3307570"/>
          </a:xfrm>
          <a:prstGeom prst="rect">
            <a:avLst/>
          </a:prstGeom>
        </p:spPr>
        <p:txBody>
          <a:bodyPr lIns="54738" tIns="54738" rIns="54738" bIns="54738" rtlCol="0" anchor="ctr"/>
          <a:lstStyle/>
          <a:p>
            <a:pPr algn="ctr">
              <a:lnSpc>
                <a:spcPts val="4998"/>
              </a:lnSpc>
            </a:pPr>
            <a:endParaRPr sz="11249" dirty="0"/>
          </a:p>
        </p:txBody>
      </p:sp>
      <p:sp>
        <p:nvSpPr>
          <p:cNvPr id="15" name="Freeform 15"/>
          <p:cNvSpPr/>
          <p:nvPr/>
        </p:nvSpPr>
        <p:spPr>
          <a:xfrm>
            <a:off x="1104902" y="5890062"/>
            <a:ext cx="6120000" cy="1080000"/>
          </a:xfrm>
          <a:prstGeom prst="roundRect">
            <a:avLst>
              <a:gd name="adj" fmla="val 0"/>
            </a:avLst>
          </a:prstGeom>
          <a:solidFill>
            <a:srgbClr val="E3C252"/>
          </a:soli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F73A2-2575-1048-9EA5-7A1025E41C2A}"/>
              </a:ext>
            </a:extLst>
          </p:cNvPr>
          <p:cNvSpPr txBox="1"/>
          <p:nvPr/>
        </p:nvSpPr>
        <p:spPr>
          <a:xfrm>
            <a:off x="592138" y="678081"/>
            <a:ext cx="21695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 full paper title here. Keep it concise and readable from a distance. Recommended: no more than 2 lines, 48 pt, Arial bold.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E74CF9-AE58-6562-BCAD-5CADF9328E75}"/>
              </a:ext>
            </a:extLst>
          </p:cNvPr>
          <p:cNvSpPr txBox="1"/>
          <p:nvPr/>
        </p:nvSpPr>
        <p:spPr>
          <a:xfrm>
            <a:off x="592138" y="2866119"/>
            <a:ext cx="2506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of the Authors (36-point font, bold letters, one line only)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F7DD9C-76B6-866B-BAE2-A6F982203B6C}"/>
              </a:ext>
            </a:extLst>
          </p:cNvPr>
          <p:cNvSpPr txBox="1"/>
          <p:nvPr/>
        </p:nvSpPr>
        <p:spPr>
          <a:xfrm>
            <a:off x="592138" y="4050500"/>
            <a:ext cx="3054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Authors’ affiliations: Department, Institution, City/Country. Use corresponding superscripts if needed. 32 pt.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68096F-DEA6-009B-44BB-8AC95DC7C1CF}"/>
              </a:ext>
            </a:extLst>
          </p:cNvPr>
          <p:cNvSpPr txBox="1"/>
          <p:nvPr/>
        </p:nvSpPr>
        <p:spPr>
          <a:xfrm>
            <a:off x="23107944" y="624016"/>
            <a:ext cx="8410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i="1" dirty="0">
                <a:solidFill>
                  <a:srgbClr val="FFFF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VEH 2026</a:t>
            </a:r>
            <a:endParaRPr lang="zh-CN" altLang="en-US" sz="12000" b="1" i="1" dirty="0">
              <a:solidFill>
                <a:srgbClr val="FFFF00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373EBC80-D0A8-9F37-893C-5458AA2ED085}"/>
              </a:ext>
            </a:extLst>
          </p:cNvPr>
          <p:cNvSpPr/>
          <p:nvPr/>
        </p:nvSpPr>
        <p:spPr>
          <a:xfrm>
            <a:off x="1104902" y="13226439"/>
            <a:ext cx="6120000" cy="1080000"/>
          </a:xfrm>
          <a:prstGeom prst="roundRect">
            <a:avLst>
              <a:gd name="adj" fmla="val 0"/>
            </a:avLst>
          </a:prstGeom>
          <a:solidFill>
            <a:srgbClr val="E3C252"/>
          </a:soli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C10514C8-4228-25B9-55A1-15BF5F8C0C68}"/>
              </a:ext>
            </a:extLst>
          </p:cNvPr>
          <p:cNvSpPr/>
          <p:nvPr/>
        </p:nvSpPr>
        <p:spPr>
          <a:xfrm>
            <a:off x="1104902" y="26916113"/>
            <a:ext cx="6120000" cy="1080000"/>
          </a:xfrm>
          <a:prstGeom prst="roundRect">
            <a:avLst>
              <a:gd name="adj" fmla="val 0"/>
            </a:avLst>
          </a:prstGeom>
          <a:solidFill>
            <a:srgbClr val="E3C252"/>
          </a:soli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1" name="Freeform 15">
            <a:extLst>
              <a:ext uri="{FF2B5EF4-FFF2-40B4-BE49-F238E27FC236}">
                <a16:creationId xmlns:a16="http://schemas.microsoft.com/office/drawing/2014/main" id="{4AFCD910-723C-4F6B-2250-5B4E8D431E9C}"/>
              </a:ext>
            </a:extLst>
          </p:cNvPr>
          <p:cNvSpPr/>
          <p:nvPr/>
        </p:nvSpPr>
        <p:spPr>
          <a:xfrm>
            <a:off x="17037844" y="26980796"/>
            <a:ext cx="6120000" cy="1080000"/>
          </a:xfrm>
          <a:prstGeom prst="roundRect">
            <a:avLst>
              <a:gd name="adj" fmla="val 0"/>
            </a:avLst>
          </a:prstGeom>
          <a:solidFill>
            <a:srgbClr val="E3C252"/>
          </a:soli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4" name="Text Box 7483">
            <a:extLst>
              <a:ext uri="{FF2B5EF4-FFF2-40B4-BE49-F238E27FC236}">
                <a16:creationId xmlns:a16="http://schemas.microsoft.com/office/drawing/2014/main" id="{339EA6D4-F67F-6570-81DF-3954750C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2" y="6965212"/>
            <a:ext cx="14256542" cy="16199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AU" altLang="zh-CN" sz="3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Please use this document as a template to form the poster in which you can type your own text. (</a:t>
            </a:r>
            <a:r>
              <a:rPr lang="en-US" altLang="zh-CN" sz="3200" dirty="0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Arial, </a:t>
            </a:r>
            <a:r>
              <a:rPr lang="en-AU" altLang="zh-CN" sz="3200" dirty="0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32-point font, single-spaced</a:t>
            </a:r>
            <a:r>
              <a:rPr lang="en-AU" altLang="zh-CN" sz="3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and paste figures.</a:t>
            </a:r>
          </a:p>
          <a:p>
            <a:pPr algn="just">
              <a:spcAft>
                <a:spcPts val="600"/>
              </a:spcAft>
            </a:pPr>
            <a:endParaRPr lang="en-AU" altLang="zh-CN" sz="3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Text Box 7483">
            <a:extLst>
              <a:ext uri="{FF2B5EF4-FFF2-40B4-BE49-F238E27FC236}">
                <a16:creationId xmlns:a16="http://schemas.microsoft.com/office/drawing/2014/main" id="{526A9B37-27CB-D171-DC4D-49750606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2" y="14306439"/>
            <a:ext cx="14256542" cy="73918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is the template for preparation of posters for the International Conference on Vibration and Energy Harvesting Applications (VEH2026). Please use this document as a sample of the conference poster.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Text boxes are outlined with black borders for alignment and layout purposes; these borders can be removed in the final version if desired.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 the width of text boxes is suggested in this template. The height can be adjusted according to your content and layout needs.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Please ensure that the final version of your poster is exported and submitted as a PDF file to avoid formatting issues.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4837F9FF-D62E-2659-2F58-70A5E49075F9}"/>
              </a:ext>
            </a:extLst>
          </p:cNvPr>
          <p:cNvSpPr/>
          <p:nvPr/>
        </p:nvSpPr>
        <p:spPr>
          <a:xfrm>
            <a:off x="17037844" y="33297839"/>
            <a:ext cx="6120000" cy="1080000"/>
          </a:xfrm>
          <a:prstGeom prst="roundRect">
            <a:avLst>
              <a:gd name="adj" fmla="val 0"/>
            </a:avLst>
          </a:prstGeom>
          <a:solidFill>
            <a:srgbClr val="E3C252"/>
          </a:soli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80" name="Text Box 7483">
            <a:extLst>
              <a:ext uri="{FF2B5EF4-FFF2-40B4-BE49-F238E27FC236}">
                <a16:creationId xmlns:a16="http://schemas.microsoft.com/office/drawing/2014/main" id="{8AF67B52-9339-C91A-5196-6B9AFF81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072" y="34377839"/>
            <a:ext cx="14256542" cy="12363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Include author(s), year, title, journal/conference, volume/pages, and DOI if available.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4576D09-B0AE-F91B-FCDE-159ED507CCEC}"/>
              </a:ext>
            </a:extLst>
          </p:cNvPr>
          <p:cNvCxnSpPr>
            <a:cxnSpLocks/>
          </p:cNvCxnSpPr>
          <p:nvPr/>
        </p:nvCxnSpPr>
        <p:spPr>
          <a:xfrm>
            <a:off x="16199644" y="5522119"/>
            <a:ext cx="794" cy="34747200"/>
          </a:xfrm>
          <a:prstGeom prst="line">
            <a:avLst/>
          </a:prstGeom>
          <a:ln w="47625">
            <a:solidFill>
              <a:srgbClr val="122D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 Box 7483">
            <a:extLst>
              <a:ext uri="{FF2B5EF4-FFF2-40B4-BE49-F238E27FC236}">
                <a16:creationId xmlns:a16="http://schemas.microsoft.com/office/drawing/2014/main" id="{7C756F3B-392F-CC78-D7EA-603E49E41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7844" y="28060796"/>
            <a:ext cx="14256542" cy="123860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/>
              <a:t>Include a Discussion that summarizes (but does not repeat) your conclusions and elaborates on their implications.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7483">
            <a:extLst>
              <a:ext uri="{FF2B5EF4-FFF2-40B4-BE49-F238E27FC236}">
                <a16:creationId xmlns:a16="http://schemas.microsoft.com/office/drawing/2014/main" id="{0623EB61-9562-0445-73C9-ED71C971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2" y="27996113"/>
            <a:ext cx="14256542" cy="6230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Present the main findings using figures and tables as the primary evidence.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7483">
                <a:extLst>
                  <a:ext uri="{FF2B5EF4-FFF2-40B4-BE49-F238E27FC236}">
                    <a16:creationId xmlns:a16="http://schemas.microsoft.com/office/drawing/2014/main" id="{F8304A7D-B536-F052-84D3-D45F950BD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6021" y="6002632"/>
                <a:ext cx="14256542" cy="252793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5084" tIns="32542" rIns="65084" bIns="32542">
                <a:spAutoFit/>
              </a:bodyPr>
              <a:lstStyle>
                <a:defPPr>
                  <a:defRPr lang="zh-CN"/>
                </a:defPPr>
                <a:lvl1pPr defTabSz="650875">
                  <a:lnSpc>
                    <a:spcPct val="125000"/>
                  </a:lnSpc>
                  <a:defRPr sz="32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defTabSz="650875">
                  <a:defRPr sz="7500">
                    <a:latin typeface="Times New Roman" panose="02020603050405020304" pitchFamily="18" charset="0"/>
                  </a:defRPr>
                </a:lvl2pPr>
                <a:lvl3pPr marL="1143000" indent="-228600" defTabSz="650875">
                  <a:defRPr sz="7500">
                    <a:latin typeface="Times New Roman" panose="02020603050405020304" pitchFamily="18" charset="0"/>
                  </a:defRPr>
                </a:lvl3pPr>
                <a:lvl4pPr marL="1600200" indent="-228600" defTabSz="650875">
                  <a:defRPr sz="7500">
                    <a:latin typeface="Times New Roman" panose="02020603050405020304" pitchFamily="18" charset="0"/>
                  </a:defRPr>
                </a:lvl4pPr>
                <a:lvl5pPr marL="2057400" indent="-228600" defTabSz="650875">
                  <a:defRPr sz="7500">
                    <a:latin typeface="Times New Roman" panose="02020603050405020304" pitchFamily="18" charset="0"/>
                  </a:defRPr>
                </a:lvl5pPr>
                <a:lvl6pPr marL="2514600" indent="-228600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7500">
                    <a:latin typeface="Times New Roman" panose="02020603050405020304" pitchFamily="18" charset="0"/>
                  </a:defRPr>
                </a:lvl6pPr>
                <a:lvl7pPr marL="2971800" indent="-228600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7500">
                    <a:latin typeface="Times New Roman" panose="02020603050405020304" pitchFamily="18" charset="0"/>
                  </a:defRPr>
                </a:lvl7pPr>
                <a:lvl8pPr marL="3429000" indent="-228600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7500">
                    <a:latin typeface="Times New Roman" panose="02020603050405020304" pitchFamily="18" charset="0"/>
                  </a:defRPr>
                </a:lvl8pPr>
                <a:lvl9pPr marL="3886200" indent="-228600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7500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Template of equations: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only essential equations. Display each equation on its own line, number it, and define all variables nearby. Keep equations readable at poster scale.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̇"/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d>
                            <m:dPr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HK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 Box 7483">
                <a:extLst>
                  <a:ext uri="{FF2B5EF4-FFF2-40B4-BE49-F238E27FC236}">
                    <a16:creationId xmlns:a16="http://schemas.microsoft.com/office/drawing/2014/main" id="{F8304A7D-B536-F052-84D3-D45F950B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6021" y="6002632"/>
                <a:ext cx="14256542" cy="2527932"/>
              </a:xfrm>
              <a:prstGeom prst="rect">
                <a:avLst/>
              </a:prstGeom>
              <a:blipFill>
                <a:blip r:embed="rId6"/>
                <a:stretch>
                  <a:fillRect l="-1282" t="-1205" r="-179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7483">
            <a:extLst>
              <a:ext uri="{FF2B5EF4-FFF2-40B4-BE49-F238E27FC236}">
                <a16:creationId xmlns:a16="http://schemas.microsoft.com/office/drawing/2014/main" id="{28A114F4-212E-485B-C129-5A9D0936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021" y="9052435"/>
            <a:ext cx="14256542" cy="24674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Template of figures: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Figures and Tables are preferred for your poster to present your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outstanding works in VEH2026. Ensure that axis labels, legends, and annotations are readable after printing.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D9F07BF-B423-CCFD-3F37-E4BF4E0AA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44" y="11932683"/>
            <a:ext cx="9829798" cy="5406389"/>
          </a:xfrm>
          <a:prstGeom prst="rect">
            <a:avLst/>
          </a:prstGeom>
        </p:spPr>
      </p:pic>
      <p:sp>
        <p:nvSpPr>
          <p:cNvPr id="109" name="Text Box 7483">
            <a:extLst>
              <a:ext uri="{FF2B5EF4-FFF2-40B4-BE49-F238E27FC236}">
                <a16:creationId xmlns:a16="http://schemas.microsoft.com/office/drawing/2014/main" id="{D850BB2A-6541-A23C-ABE1-9C4B907B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991" y="17558029"/>
            <a:ext cx="14256538" cy="109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Figure 1. Short descriptive caption: explain what is shown, the test/simulation condition, and the main message of the figure. Recommended caption size: 28 pt.</a:t>
            </a:r>
          </a:p>
        </p:txBody>
      </p:sp>
      <p:sp>
        <p:nvSpPr>
          <p:cNvPr id="116" name="Text Box 7483">
            <a:extLst>
              <a:ext uri="{FF2B5EF4-FFF2-40B4-BE49-F238E27FC236}">
                <a16:creationId xmlns:a16="http://schemas.microsoft.com/office/drawing/2014/main" id="{0C92FA51-A421-83CE-F759-DFD0B215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987" y="19632765"/>
            <a:ext cx="14256542" cy="62080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Template of tables:</a:t>
            </a:r>
          </a:p>
        </p:txBody>
      </p:sp>
      <p:sp>
        <p:nvSpPr>
          <p:cNvPr id="118" name="Text Box 7483">
            <a:extLst>
              <a:ext uri="{FF2B5EF4-FFF2-40B4-BE49-F238E27FC236}">
                <a16:creationId xmlns:a16="http://schemas.microsoft.com/office/drawing/2014/main" id="{6C21F82B-D4A9-5B16-80DE-A69E3C86B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7785" y="20805699"/>
            <a:ext cx="14256538" cy="5538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84" tIns="32542" rIns="65084" bIns="32542">
            <a:spAutoFit/>
          </a:bodyPr>
          <a:lstStyle>
            <a:defPPr>
              <a:defRPr lang="zh-CN"/>
            </a:defPPr>
            <a:lvl1pPr defTabSz="650875">
              <a:lnSpc>
                <a:spcPct val="125000"/>
              </a:lnSpc>
              <a:defRPr sz="3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650875">
              <a:defRPr sz="7500"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latin typeface="Times New Roman" panose="02020603050405020304" pitchFamily="18" charset="0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Table I.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Heading of the Table.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Recommended caption size: 28 pt.</a:t>
            </a:r>
            <a:endParaRPr lang="en-GB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9" name="Group 7555">
            <a:extLst>
              <a:ext uri="{FF2B5EF4-FFF2-40B4-BE49-F238E27FC236}">
                <a16:creationId xmlns:a16="http://schemas.microsoft.com/office/drawing/2014/main" id="{6F6888EC-2071-BD54-05DA-C51650459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288083"/>
              </p:ext>
            </p:extLst>
          </p:nvPr>
        </p:nvGraphicFramePr>
        <p:xfrm>
          <a:off x="18180847" y="21559423"/>
          <a:ext cx="12420594" cy="324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Early Bird Deadline</a:t>
                      </a:r>
                    </a:p>
                  </a:txBody>
                  <a:tcPr marL="97475" marR="97475" marT="48738" marB="48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2026.05.15</a:t>
                      </a:r>
                    </a:p>
                  </a:txBody>
                  <a:tcPr marL="97475" marR="97475" marT="48738" marB="4873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Full-length Paper Due</a:t>
                      </a:r>
                    </a:p>
                  </a:txBody>
                  <a:tcPr marL="97475" marR="97475" marT="48738" marB="48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2026.06.15</a:t>
                      </a:r>
                    </a:p>
                  </a:txBody>
                  <a:tcPr marL="97475" marR="97475" marT="48738" marB="4873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Conference Date</a:t>
                      </a:r>
                    </a:p>
                  </a:txBody>
                  <a:tcPr marL="97475" marR="97475" marT="48738" marB="4873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2026.07.03-2026.07.06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57054D9-8C83-A6AE-B944-5AEB40346E66}"/>
              </a:ext>
            </a:extLst>
          </p:cNvPr>
          <p:cNvGrpSpPr/>
          <p:nvPr/>
        </p:nvGrpSpPr>
        <p:grpSpPr>
          <a:xfrm>
            <a:off x="-6268" y="40574119"/>
            <a:ext cx="32400000" cy="2626519"/>
            <a:chOff x="-6268" y="40574119"/>
            <a:chExt cx="32400000" cy="2626519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20EF56D2-822D-7ABB-4AE9-DD0A99BEC5D6}"/>
                </a:ext>
              </a:extLst>
            </p:cNvPr>
            <p:cNvSpPr/>
            <p:nvPr/>
          </p:nvSpPr>
          <p:spPr>
            <a:xfrm>
              <a:off x="-6268" y="40574119"/>
              <a:ext cx="32400000" cy="2626519"/>
            </a:xfrm>
            <a:custGeom>
              <a:avLst/>
              <a:gdLst/>
              <a:ahLst/>
              <a:cxnLst/>
              <a:rect l="l" t="t" r="r" b="b"/>
              <a:pathLst>
                <a:path w="2991950" h="317565">
                  <a:moveTo>
                    <a:pt x="0" y="0"/>
                  </a:moveTo>
                  <a:lnTo>
                    <a:pt x="2991950" y="0"/>
                  </a:lnTo>
                  <a:lnTo>
                    <a:pt x="2991950" y="317565"/>
                  </a:lnTo>
                  <a:lnTo>
                    <a:pt x="0" y="317565"/>
                  </a:lnTo>
                  <a:close/>
                </a:path>
              </a:pathLst>
            </a:custGeom>
            <a:solidFill>
              <a:srgbClr val="122D4F">
                <a:alpha val="95000"/>
              </a:srgbClr>
            </a:solidFill>
          </p:spPr>
          <p:txBody>
            <a:bodyPr anchor="ctr"/>
            <a:lstStyle/>
            <a:p>
              <a:pPr algn="ctr"/>
              <a:endParaRPr lang="en-US" sz="7559" b="1" dirty="0">
                <a:solidFill>
                  <a:schemeClr val="bg1"/>
                </a:solidFill>
              </a:endParaRP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328C983-0316-00F6-063E-57C9869D26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738932" y="41153364"/>
              <a:ext cx="5748080" cy="152572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2DB828-DF81-A950-D983-F9B2F9343E09}"/>
                </a:ext>
              </a:extLst>
            </p:cNvPr>
            <p:cNvSpPr txBox="1"/>
            <p:nvPr/>
          </p:nvSpPr>
          <p:spPr>
            <a:xfrm>
              <a:off x="959644" y="41097954"/>
              <a:ext cx="210177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i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7th International Conference</a:t>
              </a:r>
              <a:endParaRPr lang="en-US" altLang="zh-CN" sz="5400" b="1" i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5400" b="1" i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Vibration and Energy Harvesting Applications</a:t>
              </a: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618E0586-FB51-81B1-049B-F60A84E741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143625" y="40858868"/>
              <a:ext cx="2057019" cy="20570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408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Cambria Math</vt:lpstr>
      <vt:lpstr>Arial</vt:lpstr>
      <vt:lpstr>等线 Light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VEH2026</dc:title>
  <dc:creator>VEH2026</dc:creator>
  <cp:lastModifiedBy>Yawei WANG</cp:lastModifiedBy>
  <cp:revision>34</cp:revision>
  <dcterms:created xsi:type="dcterms:W3CDTF">2006-08-16T00:00:00Z</dcterms:created>
  <dcterms:modified xsi:type="dcterms:W3CDTF">2026-04-28T07:37:14Z</dcterms:modified>
  <dc:identifier>DAGWbpaEUqU</dc:identifier>
</cp:coreProperties>
</file>